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04EC80-8F55-4C27-B7A8-628C88637B43}" v="2" dt="2021-07-15T13:12:50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yrrell-Smith, Rachel" userId="405cbb0e-90fd-44a7-b47c-1a54d985998f" providerId="ADAL" clId="{4004EC80-8F55-4C27-B7A8-628C88637B43}"/>
    <pc:docChg chg="modSld">
      <pc:chgData name="Tyrrell-Smith, Rachel" userId="405cbb0e-90fd-44a7-b47c-1a54d985998f" providerId="ADAL" clId="{4004EC80-8F55-4C27-B7A8-628C88637B43}" dt="2021-07-15T13:13:18.225" v="71" actId="1076"/>
      <pc:docMkLst>
        <pc:docMk/>
      </pc:docMkLst>
      <pc:sldChg chg="addSp modSp">
        <pc:chgData name="Tyrrell-Smith, Rachel" userId="405cbb0e-90fd-44a7-b47c-1a54d985998f" providerId="ADAL" clId="{4004EC80-8F55-4C27-B7A8-628C88637B43}" dt="2021-07-15T13:13:18.225" v="71" actId="1076"/>
        <pc:sldMkLst>
          <pc:docMk/>
          <pc:sldMk cId="922066805" sldId="256"/>
        </pc:sldMkLst>
        <pc:spChg chg="add mod">
          <ac:chgData name="Tyrrell-Smith, Rachel" userId="405cbb0e-90fd-44a7-b47c-1a54d985998f" providerId="ADAL" clId="{4004EC80-8F55-4C27-B7A8-628C88637B43}" dt="2021-07-15T13:13:01.028" v="69" actId="1076"/>
          <ac:spMkLst>
            <pc:docMk/>
            <pc:sldMk cId="922066805" sldId="256"/>
            <ac:spMk id="2" creationId="{A48C40F1-1A99-4AAA-BD50-240767D8DAC5}"/>
          </ac:spMkLst>
        </pc:spChg>
        <pc:spChg chg="mod">
          <ac:chgData name="Tyrrell-Smith, Rachel" userId="405cbb0e-90fd-44a7-b47c-1a54d985998f" providerId="ADAL" clId="{4004EC80-8F55-4C27-B7A8-628C88637B43}" dt="2021-07-15T13:12:33.088" v="0" actId="1076"/>
          <ac:spMkLst>
            <pc:docMk/>
            <pc:sldMk cId="922066805" sldId="256"/>
            <ac:spMk id="4" creationId="{082AFC2F-1AE0-4A4C-A79A-236C2DC3198D}"/>
          </ac:spMkLst>
        </pc:spChg>
        <pc:picChg chg="mod">
          <ac:chgData name="Tyrrell-Smith, Rachel" userId="405cbb0e-90fd-44a7-b47c-1a54d985998f" providerId="ADAL" clId="{4004EC80-8F55-4C27-B7A8-628C88637B43}" dt="2021-07-15T13:13:13.259" v="70" actId="1076"/>
          <ac:picMkLst>
            <pc:docMk/>
            <pc:sldMk cId="922066805" sldId="256"/>
            <ac:picMk id="6" creationId="{E9724327-3300-450D-AE37-DD9DC6EF8E79}"/>
          </ac:picMkLst>
        </pc:picChg>
        <pc:picChg chg="mod">
          <ac:chgData name="Tyrrell-Smith, Rachel" userId="405cbb0e-90fd-44a7-b47c-1a54d985998f" providerId="ADAL" clId="{4004EC80-8F55-4C27-B7A8-628C88637B43}" dt="2021-07-15T13:13:13.259" v="70" actId="1076"/>
          <ac:picMkLst>
            <pc:docMk/>
            <pc:sldMk cId="922066805" sldId="256"/>
            <ac:picMk id="8" creationId="{E61795ED-3592-4C4E-B885-F66C030ED639}"/>
          </ac:picMkLst>
        </pc:picChg>
        <pc:picChg chg="mod">
          <ac:chgData name="Tyrrell-Smith, Rachel" userId="405cbb0e-90fd-44a7-b47c-1a54d985998f" providerId="ADAL" clId="{4004EC80-8F55-4C27-B7A8-628C88637B43}" dt="2021-07-15T13:13:18.225" v="71" actId="1076"/>
          <ac:picMkLst>
            <pc:docMk/>
            <pc:sldMk cId="922066805" sldId="256"/>
            <ac:picMk id="10" creationId="{50666483-EB36-4E54-BA32-1D51DE4BFCDD}"/>
          </ac:picMkLst>
        </pc:picChg>
        <pc:picChg chg="mod">
          <ac:chgData name="Tyrrell-Smith, Rachel" userId="405cbb0e-90fd-44a7-b47c-1a54d985998f" providerId="ADAL" clId="{4004EC80-8F55-4C27-B7A8-628C88637B43}" dt="2021-07-15T13:13:18.225" v="71" actId="1076"/>
          <ac:picMkLst>
            <pc:docMk/>
            <pc:sldMk cId="922066805" sldId="256"/>
            <ac:picMk id="12" creationId="{7BA7F868-5503-456A-BAE6-6568890EC23B}"/>
          </ac:picMkLst>
        </pc:picChg>
        <pc:picChg chg="mod">
          <ac:chgData name="Tyrrell-Smith, Rachel" userId="405cbb0e-90fd-44a7-b47c-1a54d985998f" providerId="ADAL" clId="{4004EC80-8F55-4C27-B7A8-628C88637B43}" dt="2021-07-15T13:13:18.225" v="71" actId="1076"/>
          <ac:picMkLst>
            <pc:docMk/>
            <pc:sldMk cId="922066805" sldId="256"/>
            <ac:picMk id="14" creationId="{27647C2D-0E47-48A6-8916-4DE0585939F0}"/>
          </ac:picMkLst>
        </pc:picChg>
        <pc:picChg chg="mod">
          <ac:chgData name="Tyrrell-Smith, Rachel" userId="405cbb0e-90fd-44a7-b47c-1a54d985998f" providerId="ADAL" clId="{4004EC80-8F55-4C27-B7A8-628C88637B43}" dt="2021-07-15T13:13:18.225" v="71" actId="1076"/>
          <ac:picMkLst>
            <pc:docMk/>
            <pc:sldMk cId="922066805" sldId="256"/>
            <ac:picMk id="16" creationId="{024E268E-0DC0-4725-8FCE-051BC7B25A06}"/>
          </ac:picMkLst>
        </pc:picChg>
        <pc:picChg chg="mod">
          <ac:chgData name="Tyrrell-Smith, Rachel" userId="405cbb0e-90fd-44a7-b47c-1a54d985998f" providerId="ADAL" clId="{4004EC80-8F55-4C27-B7A8-628C88637B43}" dt="2021-07-15T13:13:18.225" v="71" actId="1076"/>
          <ac:picMkLst>
            <pc:docMk/>
            <pc:sldMk cId="922066805" sldId="256"/>
            <ac:picMk id="18" creationId="{9059056E-909C-413A-819A-B202793F43F1}"/>
          </ac:picMkLst>
        </pc:picChg>
        <pc:picChg chg="mod">
          <ac:chgData name="Tyrrell-Smith, Rachel" userId="405cbb0e-90fd-44a7-b47c-1a54d985998f" providerId="ADAL" clId="{4004EC80-8F55-4C27-B7A8-628C88637B43}" dt="2021-07-15T13:13:18.225" v="71" actId="1076"/>
          <ac:picMkLst>
            <pc:docMk/>
            <pc:sldMk cId="922066805" sldId="256"/>
            <ac:picMk id="20" creationId="{047937BA-45C8-44B1-B6B9-FE11E2262614}"/>
          </ac:picMkLst>
        </pc:picChg>
        <pc:picChg chg="mod">
          <ac:chgData name="Tyrrell-Smith, Rachel" userId="405cbb0e-90fd-44a7-b47c-1a54d985998f" providerId="ADAL" clId="{4004EC80-8F55-4C27-B7A8-628C88637B43}" dt="2021-07-15T13:13:13.259" v="70" actId="1076"/>
          <ac:picMkLst>
            <pc:docMk/>
            <pc:sldMk cId="922066805" sldId="256"/>
            <ac:picMk id="22" creationId="{E30FAA1B-DD4B-473B-A4EB-7219E28772EB}"/>
          </ac:picMkLst>
        </pc:picChg>
        <pc:picChg chg="mod">
          <ac:chgData name="Tyrrell-Smith, Rachel" userId="405cbb0e-90fd-44a7-b47c-1a54d985998f" providerId="ADAL" clId="{4004EC80-8F55-4C27-B7A8-628C88637B43}" dt="2021-07-15T13:13:13.259" v="70" actId="1076"/>
          <ac:picMkLst>
            <pc:docMk/>
            <pc:sldMk cId="922066805" sldId="256"/>
            <ac:picMk id="24" creationId="{3EF2D625-9C30-4005-94D3-A1D2B7DE0D67}"/>
          </ac:picMkLst>
        </pc:picChg>
        <pc:picChg chg="mod">
          <ac:chgData name="Tyrrell-Smith, Rachel" userId="405cbb0e-90fd-44a7-b47c-1a54d985998f" providerId="ADAL" clId="{4004EC80-8F55-4C27-B7A8-628C88637B43}" dt="2021-07-15T13:13:13.259" v="70" actId="1076"/>
          <ac:picMkLst>
            <pc:docMk/>
            <pc:sldMk cId="922066805" sldId="256"/>
            <ac:picMk id="26" creationId="{4F711BF7-E975-4962-8434-F3856050D7A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280B0-6649-4D11-9315-7619B8FC7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30DF9-8717-4DD0-B59F-242584B86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024A4-76AD-4109-8AF3-474E318B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5885-7C35-47F1-AA57-2BECD81F9FD9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53FE5-4D07-496F-9C72-90EBB103A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F89EC-1A56-4415-8420-54FBDE29F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D766-BF63-4DB4-A378-AE5FD314A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22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C857C-4423-461B-9387-B20805DF2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08EE4-D9DF-43E2-931B-9FD4F8CFE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4C1A6-2438-4C7B-A75C-0844348DF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5885-7C35-47F1-AA57-2BECD81F9FD9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E17C7-A17A-4A16-BB15-C0116B58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E952E-480F-4A6D-A9B0-622D218F8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D766-BF63-4DB4-A378-AE5FD314A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31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98B7D0-7AD3-4D01-A174-927CB746BC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84DA78-9F81-4AB3-9F37-E641803D5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59A21-1F99-42CB-A9C4-E26786158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5885-7C35-47F1-AA57-2BECD81F9FD9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BA230-2B6E-4E4E-9B5F-2BE36B106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F2276-E5E7-48BE-991D-BC60BEC05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D766-BF63-4DB4-A378-AE5FD314A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34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1A94B-B5D0-4B63-8597-1A64B82EA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C99BF-6282-4A28-BD88-336FA7921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D7200-2A6F-4F93-B272-643CA429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5885-7C35-47F1-AA57-2BECD81F9FD9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186BF-4E7C-4C7B-AAC1-74AD6B364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44C96-45E0-418E-9E6F-E4444CDE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D766-BF63-4DB4-A378-AE5FD314A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12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5C3E-3F88-4826-B8BC-6DB2D9DE5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45CA7-9305-4BD3-A37C-C7E5003FC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51F56-19A5-4014-96AA-728A0C89F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5885-7C35-47F1-AA57-2BECD81F9FD9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F3959-8EEE-449E-BDED-7A5694FBE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4863-60BE-4063-B8E7-0457133D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D766-BF63-4DB4-A378-AE5FD314A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89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454DF-66F6-4657-89B6-7764D2EE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9C205-5E38-4D3F-9806-18233DFC5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8D17C-C2DC-4F97-8221-7C0AE737E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A143D-5C3E-4884-AEF9-E5F3266C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5885-7C35-47F1-AA57-2BECD81F9FD9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FD6DC-90B2-45F5-B746-56F2037BB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98829-989C-4721-A498-509E335E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D766-BF63-4DB4-A378-AE5FD314A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75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5D4E5-F266-4064-A935-0F109A667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C2F51-9A7C-4B29-90FF-46BA34FA0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C0CAA-80B6-4C6E-99DA-7D9CE3FD5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D4801-34DF-477D-8D32-07CD08BAF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E1B962-1623-4D3F-830F-9A79FF05E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DE38C1-1A18-40D7-B382-E64AEF4CD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5885-7C35-47F1-AA57-2BECD81F9FD9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101781-7111-4C66-8FF5-B6AD6D29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A22F82-0347-46A6-8BD6-6E7C0427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D766-BF63-4DB4-A378-AE5FD314A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14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025E-08CA-49B8-B153-A94A7ACF5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4C709A-64D7-4C28-8B04-A6D2CA11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5885-7C35-47F1-AA57-2BECD81F9FD9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7D9A27-9DBC-4501-A560-EB52A5151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0DDC7-A22F-45FC-B4B6-055E6C749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D766-BF63-4DB4-A378-AE5FD314A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87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AA515-9FF5-4FFA-AEAF-BB1D589C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5885-7C35-47F1-AA57-2BECD81F9FD9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671A05-A6D7-4531-81EE-8F7446213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1166A-CF19-4541-AC03-5D0E4A2E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D766-BF63-4DB4-A378-AE5FD314A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19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FA541-F1E6-43DB-950A-B58E11B8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7AA89-860F-4074-AB67-FC5DCBAE8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215DE-895D-4566-94E5-1F5D6FC55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F5CCC-FFFA-4B9C-A8BE-DB2C7C40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5885-7C35-47F1-AA57-2BECD81F9FD9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DF517-1A74-4E56-9BFE-4AA0A4A36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D754A-1B4F-45A6-A71C-3E2288B57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D766-BF63-4DB4-A378-AE5FD314A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37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7909F-C4E7-45D8-9707-E33B11216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AA0FA5-EA74-4845-81F7-E6B7B852B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9F2AF-61E9-4050-8F29-718E73802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D7AC4-0E04-4700-9A66-E42B1CCD3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5885-7C35-47F1-AA57-2BECD81F9FD9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4379-2E67-4DEF-8E53-A457B5955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65FC2-823E-40AD-B257-4C920F5D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D766-BF63-4DB4-A378-AE5FD314A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95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5428AC-EE42-4511-B553-B4E1873E8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D4687-6AC7-45E1-B72D-CA6BA1922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5E481-D7CE-40EF-A3AA-8D7D08F78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A5885-7C35-47F1-AA57-2BECD81F9FD9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D007C-FED9-4A75-AACD-8A1A4E7E1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723B1-5BBF-4684-9102-538370E0F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7D766-BF63-4DB4-A378-AE5FD314A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35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hyperlink" Target="mailto:phil@eggcup.org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2AFC2F-1AE0-4A4C-A79A-236C2DC3198D}"/>
              </a:ext>
            </a:extLst>
          </p:cNvPr>
          <p:cNvSpPr/>
          <p:nvPr/>
        </p:nvSpPr>
        <p:spPr>
          <a:xfrm>
            <a:off x="3845228" y="404785"/>
            <a:ext cx="26238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4 X office chairs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12 X beige chairs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13 X brown chairs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10 X high back chairs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6 X fabric square chairs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3 x single leg table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3 x chunky pine table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1 X large rectangular table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11 X sofa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5 X sofa bed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1 X leather sofa</a:t>
            </a:r>
          </a:p>
        </p:txBody>
      </p:sp>
      <p:pic>
        <p:nvPicPr>
          <p:cNvPr id="6" name="Picture 5" descr="A picture containing furniture, ground, seat, floor&#10;&#10;Description automatically generated">
            <a:extLst>
              <a:ext uri="{FF2B5EF4-FFF2-40B4-BE49-F238E27FC236}">
                <a16:creationId xmlns:a16="http://schemas.microsoft.com/office/drawing/2014/main" id="{E9724327-3300-450D-AE37-DD9DC6EF8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22" y="4151367"/>
            <a:ext cx="1234106" cy="1645474"/>
          </a:xfrm>
          <a:prstGeom prst="rect">
            <a:avLst/>
          </a:prstGeom>
        </p:spPr>
      </p:pic>
      <p:pic>
        <p:nvPicPr>
          <p:cNvPr id="8" name="Picture 7" descr="A picture containing floor, ground, chair, outdoor&#10;&#10;Description automatically generated">
            <a:extLst>
              <a:ext uri="{FF2B5EF4-FFF2-40B4-BE49-F238E27FC236}">
                <a16:creationId xmlns:a16="http://schemas.microsoft.com/office/drawing/2014/main" id="{E61795ED-3592-4C4E-B885-F66C030ED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51" y="2292310"/>
            <a:ext cx="1234106" cy="1645474"/>
          </a:xfrm>
          <a:prstGeom prst="rect">
            <a:avLst/>
          </a:prstGeom>
        </p:spPr>
      </p:pic>
      <p:pic>
        <p:nvPicPr>
          <p:cNvPr id="10" name="Picture 9" descr="A picture containing floor, sofa, seat, furniture&#10;&#10;Description automatically generated">
            <a:extLst>
              <a:ext uri="{FF2B5EF4-FFF2-40B4-BE49-F238E27FC236}">
                <a16:creationId xmlns:a16="http://schemas.microsoft.com/office/drawing/2014/main" id="{50666483-EB36-4E54-BA32-1D51DE4BF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023" y="4151367"/>
            <a:ext cx="2193965" cy="1645474"/>
          </a:xfrm>
          <a:prstGeom prst="rect">
            <a:avLst/>
          </a:prstGeom>
        </p:spPr>
      </p:pic>
      <p:pic>
        <p:nvPicPr>
          <p:cNvPr id="12" name="Picture 11" descr="A picture containing floor, seat, furniture, living&#10;&#10;Description automatically generated">
            <a:extLst>
              <a:ext uri="{FF2B5EF4-FFF2-40B4-BE49-F238E27FC236}">
                <a16:creationId xmlns:a16="http://schemas.microsoft.com/office/drawing/2014/main" id="{7BA7F868-5503-456A-BAE6-6568890EC2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022" y="2197406"/>
            <a:ext cx="2193965" cy="1645474"/>
          </a:xfrm>
          <a:prstGeom prst="rect">
            <a:avLst/>
          </a:prstGeom>
        </p:spPr>
      </p:pic>
      <p:pic>
        <p:nvPicPr>
          <p:cNvPr id="14" name="Picture 13" descr="A picture containing floor, seat, sofa&#10;&#10;Description automatically generated">
            <a:extLst>
              <a:ext uri="{FF2B5EF4-FFF2-40B4-BE49-F238E27FC236}">
                <a16:creationId xmlns:a16="http://schemas.microsoft.com/office/drawing/2014/main" id="{27647C2D-0E47-48A6-8916-4DE0585939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021" y="328972"/>
            <a:ext cx="2193965" cy="16454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4E268E-0DC0-4725-8FCE-051BC7B25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32" y="2202601"/>
            <a:ext cx="2193965" cy="16454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059056E-909C-413A-819A-B202793F4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974" y="4151367"/>
            <a:ext cx="2193965" cy="1645474"/>
          </a:xfrm>
          <a:prstGeom prst="rect">
            <a:avLst/>
          </a:prstGeom>
        </p:spPr>
      </p:pic>
      <p:pic>
        <p:nvPicPr>
          <p:cNvPr id="20" name="Picture 19" descr="A picture containing ground, furniture, table, coffee table&#10;&#10;Description automatically generated">
            <a:extLst>
              <a:ext uri="{FF2B5EF4-FFF2-40B4-BE49-F238E27FC236}">
                <a16:creationId xmlns:a16="http://schemas.microsoft.com/office/drawing/2014/main" id="{047937BA-45C8-44B1-B6B9-FE11E22626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33" y="328972"/>
            <a:ext cx="2193965" cy="16454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0FAA1B-DD4B-473B-A4EB-7219E28772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7" y="2292310"/>
            <a:ext cx="1234106" cy="1645474"/>
          </a:xfrm>
          <a:prstGeom prst="rect">
            <a:avLst/>
          </a:prstGeom>
        </p:spPr>
      </p:pic>
      <p:pic>
        <p:nvPicPr>
          <p:cNvPr id="24" name="Picture 23" descr="A picture containing ground, furniture, seat, chair&#10;&#10;Description automatically generated">
            <a:extLst>
              <a:ext uri="{FF2B5EF4-FFF2-40B4-BE49-F238E27FC236}">
                <a16:creationId xmlns:a16="http://schemas.microsoft.com/office/drawing/2014/main" id="{3EF2D625-9C30-4005-94D3-A1D2B7DE0D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88" y="328972"/>
            <a:ext cx="1234106" cy="1645474"/>
          </a:xfrm>
          <a:prstGeom prst="rect">
            <a:avLst/>
          </a:prstGeom>
        </p:spPr>
      </p:pic>
      <p:pic>
        <p:nvPicPr>
          <p:cNvPr id="26" name="Picture 25" descr="A picture containing ground, floor, outdoor, chair&#10;&#10;Description automatically generated">
            <a:extLst>
              <a:ext uri="{FF2B5EF4-FFF2-40B4-BE49-F238E27FC236}">
                <a16:creationId xmlns:a16="http://schemas.microsoft.com/office/drawing/2014/main" id="{4F711BF7-E975-4962-8434-F3856050D7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22" y="328972"/>
            <a:ext cx="1234106" cy="16454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8C40F1-1A99-4AAA-BD50-240767D8DAC5}"/>
              </a:ext>
            </a:extLst>
          </p:cNvPr>
          <p:cNvSpPr txBox="1"/>
          <p:nvPr/>
        </p:nvSpPr>
        <p:spPr>
          <a:xfrm>
            <a:off x="2435133" y="4494183"/>
            <a:ext cx="3377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Contact Phil </a:t>
            </a:r>
            <a:r>
              <a:rPr lang="en-GB" dirty="0" err="1"/>
              <a:t>Tarney</a:t>
            </a:r>
            <a:r>
              <a:rPr lang="en-GB" dirty="0"/>
              <a:t> for more info  </a:t>
            </a:r>
          </a:p>
          <a:p>
            <a:r>
              <a:rPr lang="en-GB" dirty="0">
                <a:hlinkClick r:id="rId13"/>
              </a:rPr>
              <a:t>phil@eggcup.org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2066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B364B4D4941543A82E36FFF1EF0383" ma:contentTypeVersion="13" ma:contentTypeDescription="Create a new document." ma:contentTypeScope="" ma:versionID="6212cc4da170f313758b1a7419827064">
  <xsd:schema xmlns:xsd="http://www.w3.org/2001/XMLSchema" xmlns:xs="http://www.w3.org/2001/XMLSchema" xmlns:p="http://schemas.microsoft.com/office/2006/metadata/properties" xmlns:ns3="5cee8aac-978f-4a4f-89b8-024d2a46b42f" xmlns:ns4="230c5436-30ee-4af9-9941-27654ccbbe19" targetNamespace="http://schemas.microsoft.com/office/2006/metadata/properties" ma:root="true" ma:fieldsID="a576b6611f4fcc9e7be330de564174d6" ns3:_="" ns4:_="">
    <xsd:import namespace="5cee8aac-978f-4a4f-89b8-024d2a46b42f"/>
    <xsd:import namespace="230c5436-30ee-4af9-9941-27654ccbbe1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e8aac-978f-4a4f-89b8-024d2a46b4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c5436-30ee-4af9-9941-27654ccbbe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D62767-C10E-4AB7-9EFC-2C394107BE6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AA91E7D-B4BE-415E-8225-B816403A29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B61010-6F7B-4EA0-8EF8-DDA76C04F4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ee8aac-978f-4a4f-89b8-024d2a46b42f"/>
    <ds:schemaRef ds:uri="230c5436-30ee-4af9-9941-27654ccbbe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59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Tyrrell-Smith, Rachel</dc:creator>
  <cp:lastModifiedBy>Tyrrell-Smith, Rachel</cp:lastModifiedBy>
  <cp:revision>1</cp:revision>
  <dcterms:created xsi:type="dcterms:W3CDTF">2021-07-15T12:52:33Z</dcterms:created>
  <dcterms:modified xsi:type="dcterms:W3CDTF">2021-07-15T13:13:23Z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0x010100BDB364B4D4941543A82E36FFF1EF0383</vt:lpwstr>
  </property>
</Properties>
</file>